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sldIdLst>
    <p:sldId id="256" r:id="rId2"/>
    <p:sldId id="257" r:id="rId3"/>
    <p:sldId id="306" r:id="rId4"/>
    <p:sldId id="307" r:id="rId5"/>
    <p:sldId id="258" r:id="rId6"/>
    <p:sldId id="259" r:id="rId7"/>
    <p:sldId id="260" r:id="rId8"/>
    <p:sldId id="261" r:id="rId9"/>
    <p:sldId id="274" r:id="rId10"/>
    <p:sldId id="275" r:id="rId11"/>
    <p:sldId id="276" r:id="rId12"/>
    <p:sldId id="262" r:id="rId13"/>
    <p:sldId id="301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7" r:id="rId25"/>
    <p:sldId id="273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7" r:id="rId34"/>
    <p:sldId id="285" r:id="rId35"/>
    <p:sldId id="288" r:id="rId36"/>
    <p:sldId id="286" r:id="rId37"/>
    <p:sldId id="289" r:id="rId38"/>
    <p:sldId id="290" r:id="rId39"/>
    <p:sldId id="291" r:id="rId40"/>
    <p:sldId id="292" r:id="rId41"/>
    <p:sldId id="294" r:id="rId42"/>
    <p:sldId id="302" r:id="rId43"/>
    <p:sldId id="297" r:id="rId44"/>
    <p:sldId id="298" r:id="rId45"/>
    <p:sldId id="299" r:id="rId46"/>
    <p:sldId id="293" r:id="rId47"/>
    <p:sldId id="300" r:id="rId48"/>
    <p:sldId id="296" r:id="rId49"/>
    <p:sldId id="295" r:id="rId50"/>
    <p:sldId id="303" r:id="rId51"/>
    <p:sldId id="304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001CE-F2A1-4DF2-B635-D62863F80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3A6C2-8E13-4B57-BABA-CA1FEC82C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3774C-1CD0-46AE-AD81-90A99C18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A8AC-5906-4C58-923D-FA9B3A54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3969B-ED48-4D44-A67E-ED93C880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A90C-6A11-4F60-816D-4B5A511C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A8D3A-AFAC-4751-847F-D1B46DF76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73A5F-2D92-4EDA-A824-59B3B9C10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026A0-2D67-497F-BB8F-66E2D4DA9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00C27-7CFE-4559-A528-B0F4F98E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4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977DD-0781-4162-9229-6FF8C75AC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99261-B446-4C82-BD60-7D6B73C50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9155B-28C9-470D-ACAF-E1B815EE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AA16F-A193-4759-A7A1-3DA3A11A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FBCD7-930F-4598-8848-2B919BB0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4A41-6265-4963-BD62-67BC08FD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65F75-4083-4C7F-98C7-77B30B8B3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9ACE7-FA8A-44D8-9DD4-0FF3EC9FE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D33D5-B3CD-4208-BD09-F50564EB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CBC45-EE85-421D-8BA1-E64D577A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9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7AD6-59D6-46E7-9E17-57407072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D16D8-D951-4C19-AE69-3C2F11194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6D478-E5B4-4A3F-A2CD-CE87D980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75AB7-20E4-4EAA-943C-E6FC9564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8835-3217-4EC3-8ED7-168788BC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5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B88A-EF34-4B9B-B61A-1044D8EC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75431-4B9D-4A7B-A695-943850324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A4227-1172-4F1E-81F0-83AF6986B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DA588-33C0-4199-ACE2-A011C174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C6E08-1342-405F-A386-22348DA5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89D70-D75E-419B-BFFB-7A8C80E0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3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AA2F-7FCE-4052-ACAD-62D7C373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F2845-E3EA-4B8E-BCF4-6C3E99D28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7D52-4A19-4DA5-B261-03A743359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ABCF1B-2B7B-4582-B685-CAF0F53B1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FAF26C-1619-4A8B-AC28-F9F9247A3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6EE38B-083F-417F-8637-877B644F3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91E16-E1C3-4341-9E8E-863FD4A1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1909B-F868-4C3D-A85A-8F24791D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5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4A597-8395-49DF-9B92-A50C015B4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A65C9-1FE0-4A51-A742-D7C91F1F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4DC5E-B7F8-42D1-B1FD-B6BD833C8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FEFD-41AD-4AF7-81F5-A6453244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1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51F06-9860-41EB-8391-B3DEB1DE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8CB88-EE2A-4551-864E-C2CB8B87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8D052-2E5F-4647-9CD4-8371170D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166C-3DB3-4977-9D1E-ECC55F16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BA9DE-997A-4D9F-9A9D-0BB7D9DC9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3160C-3171-4B5B-94A8-CC5129A56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5F2D0-56A8-46D8-B1E2-79C6ACF7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8268E-3467-43FB-963B-D866168E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6495E-C1F8-485C-9E2A-19539E21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3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0B65-FDA0-4465-A267-EE3D715E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1D494-419A-49FE-82EA-B24332190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88013-C935-4897-A28C-6489CDA28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0D2B2-5998-4BD9-BB2C-628164A0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11936-8731-4B19-A05D-2D10BA638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03CFD-D9BD-44B2-BCFF-EEEBAF99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7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4EDB4-359A-4B4A-A5E5-347545F8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3DD49-7F15-4568-8B5F-EEB5F15C5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7C267-3975-4281-9CB9-CC79811FDD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3C37-3C1A-4D48-A16E-E40FB6E4A3F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5468D-9F76-4888-812E-3B8EB8DC1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DAACB-DE4C-44D8-8523-F9448549D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F3B70-5B92-4357-B017-A5F04DC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wizer.m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C04D278-062F-45C0-BDD8-D2A6808D5343}"/>
              </a:ext>
            </a:extLst>
          </p:cNvPr>
          <p:cNvSpPr txBox="1">
            <a:spLocks/>
          </p:cNvSpPr>
          <p:nvPr/>
        </p:nvSpPr>
        <p:spPr>
          <a:xfrm>
            <a:off x="908180" y="434113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Mrs. Neeta Bhaskar  Arsule</a:t>
            </a:r>
          </a:p>
          <a:p>
            <a:r>
              <a:rPr lang="en-US" dirty="0"/>
              <a:t>Assistant Teacher Z.</a:t>
            </a:r>
            <a:r>
              <a:rPr lang="mr-IN" dirty="0"/>
              <a:t> </a:t>
            </a:r>
            <a:r>
              <a:rPr lang="en-US" dirty="0"/>
              <a:t>P.</a:t>
            </a:r>
            <a:r>
              <a:rPr lang="mr-IN" dirty="0"/>
              <a:t> </a:t>
            </a:r>
            <a:r>
              <a:rPr lang="en-US" dirty="0"/>
              <a:t>Primary School Dodadgaon, </a:t>
            </a:r>
            <a:r>
              <a:rPr lang="en-US" dirty="0" err="1"/>
              <a:t>Jalna</a:t>
            </a:r>
            <a:r>
              <a:rPr lang="en-US" dirty="0"/>
              <a:t>,</a:t>
            </a:r>
            <a:r>
              <a:rPr lang="mr-IN" dirty="0"/>
              <a:t> </a:t>
            </a:r>
            <a:r>
              <a:rPr lang="en-US" dirty="0"/>
              <a:t>Maharashtra </a:t>
            </a:r>
          </a:p>
          <a:p>
            <a:r>
              <a:rPr lang="en-US" dirty="0">
                <a:latin typeface="Bradley Hand ITC" panose="03070402050302030203" pitchFamily="66" charset="0"/>
              </a:rPr>
              <a:t>Google Certified Educator, Microsoft Innovative Educator Expert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43434-4116-45CD-90C5-8B68AF81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57" y="4539602"/>
            <a:ext cx="1078992" cy="1258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F4EF0-9D7A-4966-B7DA-EB55BA931E0B}"/>
              </a:ext>
            </a:extLst>
          </p:cNvPr>
          <p:cNvSpPr txBox="1"/>
          <p:nvPr/>
        </p:nvSpPr>
        <p:spPr>
          <a:xfrm>
            <a:off x="1020363" y="861105"/>
            <a:ext cx="98627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Worksheet with Wizer</a:t>
            </a:r>
          </a:p>
        </p:txBody>
      </p:sp>
    </p:spTree>
    <p:extLst>
      <p:ext uri="{BB962C8B-B14F-4D97-AF65-F5344CB8AC3E}">
        <p14:creationId xmlns:p14="http://schemas.microsoft.com/office/powerpoint/2010/main" val="2756982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4672B-A6ED-4003-B5CA-BDDBBD46C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6" y="717748"/>
            <a:ext cx="12078484" cy="56017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8B073E-E16A-45F4-B3D2-A3BD891BD792}"/>
              </a:ext>
            </a:extLst>
          </p:cNvPr>
          <p:cNvSpPr/>
          <p:nvPr/>
        </p:nvSpPr>
        <p:spPr>
          <a:xfrm>
            <a:off x="2124635" y="1174378"/>
            <a:ext cx="896471" cy="708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1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2CD1C-586D-4FAF-BA0C-B9871B228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31" y="824753"/>
            <a:ext cx="11804422" cy="53667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4A3946-F279-4350-9B90-956B5AF09DF6}"/>
              </a:ext>
            </a:extLst>
          </p:cNvPr>
          <p:cNvSpPr/>
          <p:nvPr/>
        </p:nvSpPr>
        <p:spPr>
          <a:xfrm>
            <a:off x="3021105" y="1237131"/>
            <a:ext cx="896471" cy="708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340B83-920C-4B5F-A824-A456420A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21" y="125507"/>
            <a:ext cx="8064479" cy="3814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123248-D122-44B0-8AFC-44785EEB7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620" y="2996378"/>
            <a:ext cx="7655859" cy="35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25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703443-376C-4470-BB23-5B02FACA7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7" y="388263"/>
            <a:ext cx="7252448" cy="3425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6C7D4-7A40-4EDD-AF9A-5C538A5A6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211" y="2858840"/>
            <a:ext cx="8318853" cy="38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7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A5D47-3DE8-4778-9661-3296512D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659"/>
            <a:ext cx="7243482" cy="3466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1A9DB3-CECC-4222-86C8-A771430F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90" y="3863219"/>
            <a:ext cx="5867039" cy="27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4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D40AC-AC62-48F7-BCE5-3813F331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64" y="1132791"/>
            <a:ext cx="11716871" cy="48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5B017-3321-4B10-86A8-9B8AD78CE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211"/>
            <a:ext cx="12192000" cy="57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0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7D49A5-AE83-44DF-901A-085842D2B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585174"/>
            <a:ext cx="12003741" cy="56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6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35415-D54F-409D-BC3D-3EC8EBC7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049"/>
            <a:ext cx="12192000" cy="58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1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40BB43-389B-4F2B-B724-5D7DA957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227"/>
            <a:ext cx="12192000" cy="5663546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5501D115-6CEF-4EC6-89F0-FBD7CFEF5C61}"/>
              </a:ext>
            </a:extLst>
          </p:cNvPr>
          <p:cNvSpPr/>
          <p:nvPr/>
        </p:nvSpPr>
        <p:spPr>
          <a:xfrm rot="868040">
            <a:off x="1835526" y="451550"/>
            <a:ext cx="573740" cy="2913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4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F78D-4D64-46DE-AEAF-A1423B805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/>
              <a:t>वर्कशीट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1FBB-474E-44E4-8F96-3D08C675B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r-IN" dirty="0"/>
              <a:t>विद्यार्थियों के उत्तरों को पूरा करने और रिकॉर्ड करने के लिए प्रश्नों या अभ्यासों के साथ कागज की शीट।</a:t>
            </a:r>
          </a:p>
          <a:p>
            <a:endParaRPr lang="mr-IN" dirty="0"/>
          </a:p>
          <a:p>
            <a:r>
              <a:rPr lang="mr-IN" dirty="0"/>
              <a:t>एक मूल्यांकन उपकरण के रूप में, वर्कशीट का उपयोग शिक्षकों द्वारा छात्रों के पिछले ज्ञान, सीखने के परिणाम और सीखने की प्रक्रिया को समझने के लिए किया जा सकता है; </a:t>
            </a:r>
          </a:p>
          <a:p>
            <a:endParaRPr lang="mr-IN" dirty="0"/>
          </a:p>
          <a:p>
            <a:r>
              <a:rPr lang="mr-IN" dirty="0"/>
              <a:t>साथ ही, उनका उपयोग छात्रों को अपने सीखने की प्रगति की निगरानी करने में सक्षम बनाने के लिए भी किया जा सकता है।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04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6DE6E-5E63-4EE6-86EC-FF1A4D6C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9" y="590546"/>
            <a:ext cx="11997782" cy="56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08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12FEA4-E602-42F6-BA10-1B25C565A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57" y="694663"/>
            <a:ext cx="11494396" cy="54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97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CAED6-6621-4D54-89A7-24043334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70" y="645357"/>
            <a:ext cx="11701665" cy="55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22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89C5A2-12DF-418E-B2DD-7DED675C1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0" y="609011"/>
            <a:ext cx="11770659" cy="563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25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E843D-20DD-46F7-B818-227F101CC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723533"/>
            <a:ext cx="11869271" cy="55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5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676BB-05BB-4E89-AF09-FB292553E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635095"/>
            <a:ext cx="11940988" cy="558781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A8AFA5-DE4F-40D4-8A06-6663D42C38E2}"/>
              </a:ext>
            </a:extLst>
          </p:cNvPr>
          <p:cNvSpPr/>
          <p:nvPr/>
        </p:nvSpPr>
        <p:spPr>
          <a:xfrm>
            <a:off x="403411" y="5450543"/>
            <a:ext cx="896471" cy="708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C94569C-D398-4BA7-B424-4C2F95FFA265}"/>
              </a:ext>
            </a:extLst>
          </p:cNvPr>
          <p:cNvSpPr/>
          <p:nvPr/>
        </p:nvSpPr>
        <p:spPr>
          <a:xfrm rot="19626497">
            <a:off x="4121528" y="3561433"/>
            <a:ext cx="573740" cy="2913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777D28-4FBA-41E3-8B17-EE48F91F6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8" y="741801"/>
            <a:ext cx="11573435" cy="552633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04922FA-5C7E-4A02-B5A0-26F8257BD951}"/>
              </a:ext>
            </a:extLst>
          </p:cNvPr>
          <p:cNvSpPr/>
          <p:nvPr/>
        </p:nvSpPr>
        <p:spPr>
          <a:xfrm rot="19626497">
            <a:off x="4121528" y="3561433"/>
            <a:ext cx="573740" cy="2913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97EE7A-3A36-41A8-9870-E097D36B00A5}"/>
              </a:ext>
            </a:extLst>
          </p:cNvPr>
          <p:cNvSpPr/>
          <p:nvPr/>
        </p:nvSpPr>
        <p:spPr>
          <a:xfrm>
            <a:off x="493058" y="3774344"/>
            <a:ext cx="896471" cy="708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6E9DB-7775-4E81-934E-F99C70016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7" y="697275"/>
            <a:ext cx="11689976" cy="55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0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394AA-313B-4417-8825-C8113E0E7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80" y="358588"/>
            <a:ext cx="9866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26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865426-C654-4F8B-A6EE-36AF1CD3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047" y="0"/>
            <a:ext cx="9545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0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F78D-4D64-46DE-AEAF-A1423B805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/>
              <a:t>वर्कशीट के लाभ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1FBB-474E-44E4-8F96-3D08C675B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r-IN" dirty="0"/>
              <a:t>लंबे समय तक चलने वाली शिक्षा का प्रभावी उपकरण।</a:t>
            </a:r>
          </a:p>
          <a:p>
            <a:r>
              <a:rPr lang="mr-IN" dirty="0"/>
              <a:t>विद्यार्थियों को संलग्न होने में सहायता करें.</a:t>
            </a:r>
          </a:p>
          <a:p>
            <a:r>
              <a:rPr lang="mr-IN" dirty="0"/>
              <a:t>ग्रेड में सुधार.</a:t>
            </a:r>
          </a:p>
          <a:p>
            <a:r>
              <a:rPr lang="mr-IN" dirty="0"/>
              <a:t>कठिन अवधारणाओं को समझने में मदद करता है।</a:t>
            </a:r>
          </a:p>
          <a:p>
            <a:r>
              <a:rPr lang="mr-IN" dirty="0"/>
              <a:t>सीखने की प्रक्रिया में प्रमुख कमियों को पहचानें।</a:t>
            </a:r>
          </a:p>
          <a:p>
            <a:r>
              <a:rPr lang="mr-IN" dirty="0"/>
              <a:t>सक्रिय सीखने को बढ़ावा देता है.</a:t>
            </a:r>
          </a:p>
          <a:p>
            <a:r>
              <a:rPr lang="mr-IN" dirty="0"/>
              <a:t>विद्यार्थियों का रुचि स्तर बढ़ता है।</a:t>
            </a:r>
          </a:p>
          <a:p>
            <a:r>
              <a:rPr lang="mr-IN" dirty="0"/>
              <a:t>छात्रों की प्रगति को ट्रैक करें।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40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45211F-7AB0-4CCA-B1D4-F5000A222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3" y="690489"/>
            <a:ext cx="11385176" cy="531585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746A2EA-FFE7-4CC1-818B-F87AB9E74F71}"/>
              </a:ext>
            </a:extLst>
          </p:cNvPr>
          <p:cNvSpPr/>
          <p:nvPr/>
        </p:nvSpPr>
        <p:spPr>
          <a:xfrm rot="19626497">
            <a:off x="4758021" y="984094"/>
            <a:ext cx="573740" cy="2913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8CC1B84-1653-4F8F-AC68-5EB478BB2F30}"/>
              </a:ext>
            </a:extLst>
          </p:cNvPr>
          <p:cNvSpPr/>
          <p:nvPr/>
        </p:nvSpPr>
        <p:spPr>
          <a:xfrm rot="19626497">
            <a:off x="10894852" y="5367411"/>
            <a:ext cx="573740" cy="2913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70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BF6B2-2EA9-4B14-99FD-FB8A3CA4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0" y="726348"/>
            <a:ext cx="11770659" cy="55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91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1555A-ACA3-4A28-8C36-C80F57459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" y="804496"/>
            <a:ext cx="11631648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43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7B70B8-2F1D-4788-B4E6-D9B4365D8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1" y="789746"/>
            <a:ext cx="11806518" cy="558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66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67859-44EC-493D-9AB2-1F8EA4F47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8"/>
            <a:ext cx="12192000" cy="57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94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38332C-446F-4A42-A35C-8294D79FCBD5}"/>
              </a:ext>
            </a:extLst>
          </p:cNvPr>
          <p:cNvSpPr/>
          <p:nvPr/>
        </p:nvSpPr>
        <p:spPr>
          <a:xfrm>
            <a:off x="2542540" y="510099"/>
            <a:ext cx="6945556" cy="646331"/>
          </a:xfrm>
          <a:prstGeom prst="rect">
            <a:avLst/>
          </a:prstGeom>
          <a:solidFill>
            <a:srgbClr val="FF9900"/>
          </a:solidFill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https://app.wizer.me/learn/F828M5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A8355-2CDE-48B6-98D1-80EF3923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1" y="1532947"/>
            <a:ext cx="10461812" cy="49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01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04EA30-C406-4D8B-88BE-34D976931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827796"/>
            <a:ext cx="11080376" cy="52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37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77233A-2324-43E8-82CD-DD6882B90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11470"/>
            <a:ext cx="11734800" cy="546594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A504129-D6B4-40C7-997E-6592B388458A}"/>
              </a:ext>
            </a:extLst>
          </p:cNvPr>
          <p:cNvSpPr/>
          <p:nvPr/>
        </p:nvSpPr>
        <p:spPr>
          <a:xfrm rot="19626497">
            <a:off x="8630774" y="5712392"/>
            <a:ext cx="573740" cy="2913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02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28FE97-42B8-41D8-B1A5-05E97987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621991"/>
            <a:ext cx="11672047" cy="56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5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4BBFE-D114-4569-948D-639AF3B5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4" y="619980"/>
            <a:ext cx="11860306" cy="561804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2542C88-82FD-472D-999D-C508D3462DAE}"/>
              </a:ext>
            </a:extLst>
          </p:cNvPr>
          <p:cNvSpPr/>
          <p:nvPr/>
        </p:nvSpPr>
        <p:spPr>
          <a:xfrm rot="571945">
            <a:off x="5158344" y="3746124"/>
            <a:ext cx="692468" cy="3810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01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F78D-4D64-46DE-AEAF-A1423B80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463"/>
          </a:xfrm>
        </p:spPr>
        <p:txBody>
          <a:bodyPr/>
          <a:lstStyle/>
          <a:p>
            <a:pPr algn="ctr"/>
            <a:r>
              <a:rPr lang="en-US" dirty="0"/>
              <a:t>W</a:t>
            </a:r>
            <a:r>
              <a:rPr lang="mr-IN" dirty="0"/>
              <a:t>izer वर्कशीट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1FBB-474E-44E4-8F96-3D08C675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318"/>
            <a:ext cx="10515600" cy="523781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mr-IN" dirty="0"/>
              <a:t>10 सेकंड में किसी भी पेपर वर्कशीट को </a:t>
            </a:r>
            <a:r>
              <a:rPr lang="mr-IN" dirty="0">
                <a:highlight>
                  <a:srgbClr val="FFFF00"/>
                </a:highlight>
              </a:rPr>
              <a:t>डिजिटाइज़</a:t>
            </a:r>
            <a:r>
              <a:rPr lang="mr-IN" dirty="0"/>
              <a:t> करें!</a:t>
            </a:r>
          </a:p>
          <a:p>
            <a:pPr>
              <a:lnSpc>
                <a:spcPct val="120000"/>
              </a:lnSpc>
            </a:pPr>
            <a:r>
              <a:rPr lang="mr-IN" dirty="0"/>
              <a:t>10 से अधिक </a:t>
            </a:r>
            <a:r>
              <a:rPr lang="mr-IN" dirty="0">
                <a:highlight>
                  <a:srgbClr val="FFFF00"/>
                </a:highlight>
              </a:rPr>
              <a:t>इंटरैक्टिव प्रश्न </a:t>
            </a:r>
            <a:r>
              <a:rPr lang="mr-IN" dirty="0"/>
              <a:t>प्रकार जिनमें शामिल हैं: ड्राइंग, चैट, रिक्त स्थान भरें, एक छवि को लेबल करें, क्रमबद्ध करें, प्रश्न खोलें।</a:t>
            </a:r>
          </a:p>
          <a:p>
            <a:pPr>
              <a:lnSpc>
                <a:spcPct val="120000"/>
              </a:lnSpc>
            </a:pPr>
            <a:r>
              <a:rPr lang="mr-IN" dirty="0"/>
              <a:t>आप फ़ॉन्ट, रंग और पैटर्न के साथ वर्कशीट को अधिक </a:t>
            </a:r>
            <a:r>
              <a:rPr lang="mr-IN" dirty="0">
                <a:highlight>
                  <a:srgbClr val="FFFF00"/>
                </a:highlight>
              </a:rPr>
              <a:t>आकर्षक</a:t>
            </a:r>
            <a:r>
              <a:rPr lang="mr-IN" dirty="0"/>
              <a:t> दिखने के लिए</a:t>
            </a:r>
            <a:r>
              <a:rPr lang="mr-IN" dirty="0">
                <a:highlight>
                  <a:srgbClr val="FFFF00"/>
                </a:highlight>
              </a:rPr>
              <a:t> डिज़ाइन </a:t>
            </a:r>
            <a:r>
              <a:rPr lang="mr-IN" dirty="0"/>
              <a:t>कर सकते हैं।</a:t>
            </a:r>
          </a:p>
          <a:p>
            <a:pPr>
              <a:lnSpc>
                <a:spcPct val="120000"/>
              </a:lnSpc>
            </a:pPr>
            <a:r>
              <a:rPr lang="mr-IN" dirty="0"/>
              <a:t>आप शिक्षक द्वारा </a:t>
            </a:r>
            <a:r>
              <a:rPr lang="mr-IN" dirty="0">
                <a:highlight>
                  <a:srgbClr val="FFFF00"/>
                </a:highlight>
              </a:rPr>
              <a:t>निर्मित</a:t>
            </a:r>
            <a:r>
              <a:rPr lang="mr-IN" dirty="0"/>
              <a:t> किसी भी वाइज़र वर्कशीट को अपने अनुसार उपयोग करने के लिए संशोधित कर सकते हैं।</a:t>
            </a:r>
          </a:p>
          <a:p>
            <a:pPr>
              <a:lnSpc>
                <a:spcPct val="120000"/>
              </a:lnSpc>
            </a:pPr>
            <a:r>
              <a:rPr lang="mr-IN" dirty="0"/>
              <a:t>आप टेक्स्ट के साथ-साथ </a:t>
            </a:r>
            <a:r>
              <a:rPr lang="mr-IN" dirty="0">
                <a:highlight>
                  <a:srgbClr val="FFFF00"/>
                </a:highlight>
              </a:rPr>
              <a:t>निर्देश (ऑडियो या वीडियो) </a:t>
            </a:r>
            <a:r>
              <a:rPr lang="mr-IN" dirty="0"/>
              <a:t>भी रिकॉर्ड कर सकते हैं।</a:t>
            </a:r>
          </a:p>
          <a:p>
            <a:pPr>
              <a:lnSpc>
                <a:spcPct val="120000"/>
              </a:lnSpc>
            </a:pPr>
            <a:r>
              <a:rPr lang="mr-IN" dirty="0"/>
              <a:t>छात्र </a:t>
            </a:r>
            <a:r>
              <a:rPr lang="mr-IN" dirty="0">
                <a:highlight>
                  <a:srgbClr val="FFFF00"/>
                </a:highlight>
              </a:rPr>
              <a:t>ऑडियो या टेक्स्ट </a:t>
            </a:r>
            <a:r>
              <a:rPr lang="mr-IN" dirty="0"/>
              <a:t>का उपयोग करके जवाब दे सकते हैं।</a:t>
            </a:r>
          </a:p>
          <a:p>
            <a:pPr>
              <a:lnSpc>
                <a:spcPct val="120000"/>
              </a:lnSpc>
            </a:pPr>
            <a:r>
              <a:rPr lang="mr-IN" dirty="0"/>
              <a:t>एक लिंक द्वारा असाइन करें, एम्बेड करें या </a:t>
            </a:r>
            <a:r>
              <a:rPr lang="en-US" dirty="0"/>
              <a:t>Google </a:t>
            </a:r>
            <a:r>
              <a:rPr lang="mr-IN" dirty="0"/>
              <a:t>कक्षा के साथ सहजता से </a:t>
            </a:r>
            <a:r>
              <a:rPr lang="mr-IN" dirty="0">
                <a:highlight>
                  <a:srgbClr val="FFFF00"/>
                </a:highlight>
              </a:rPr>
              <a:t>एकीकृत</a:t>
            </a:r>
            <a:r>
              <a:rPr lang="mr-IN" dirty="0"/>
              <a:t> करें।</a:t>
            </a:r>
          </a:p>
          <a:p>
            <a:pPr>
              <a:lnSpc>
                <a:spcPct val="120000"/>
              </a:lnSpc>
            </a:pPr>
            <a:r>
              <a:rPr lang="mr-IN" dirty="0"/>
              <a:t>आपके प्रत्येक </a:t>
            </a:r>
            <a:r>
              <a:rPr lang="mr-IN" dirty="0">
                <a:highlight>
                  <a:srgbClr val="FFFF00"/>
                </a:highlight>
              </a:rPr>
              <a:t>छात्र की ज़रूरतों </a:t>
            </a:r>
            <a:r>
              <a:rPr lang="mr-IN" dirty="0"/>
              <a:t>के आधार पर स्वयंचालित रूप से व्यक्तिगत वर्कशीट तैयार करें।</a:t>
            </a:r>
          </a:p>
          <a:p>
            <a:pPr>
              <a:lnSpc>
                <a:spcPct val="120000"/>
              </a:lnSpc>
            </a:pPr>
            <a:r>
              <a:rPr lang="mr-IN" dirty="0"/>
              <a:t>अंतिम लेकिन महत्वपूर्ण बात - वाइज़र </a:t>
            </a:r>
            <a:r>
              <a:rPr lang="mr-IN" dirty="0">
                <a:highlight>
                  <a:srgbClr val="FFFF00"/>
                </a:highlight>
              </a:rPr>
              <a:t>स्वयंचालित</a:t>
            </a:r>
            <a:r>
              <a:rPr lang="mr-IN" dirty="0"/>
              <a:t> रूप से आपके लिए यह सब </a:t>
            </a:r>
            <a:r>
              <a:rPr lang="mr-IN" dirty="0">
                <a:highlight>
                  <a:srgbClr val="FFFF00"/>
                </a:highlight>
              </a:rPr>
              <a:t>ग्रेड</a:t>
            </a:r>
            <a:r>
              <a:rPr lang="mr-IN" dirty="0"/>
              <a:t> करता है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1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DA2852-F995-401D-AB97-4A562925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680850"/>
            <a:ext cx="11869271" cy="549629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576EB99-2FF9-4CD3-9A0F-508B4693FE0A}"/>
              </a:ext>
            </a:extLst>
          </p:cNvPr>
          <p:cNvSpPr/>
          <p:nvPr/>
        </p:nvSpPr>
        <p:spPr>
          <a:xfrm rot="16404361">
            <a:off x="826605" y="3470867"/>
            <a:ext cx="654422" cy="3171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06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F40F5A-A7D2-41E7-ADDC-8846D6D29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53" y="842683"/>
            <a:ext cx="11045637" cy="49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33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D5D6B-CA6A-4ACC-8E29-A4B771E1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3" y="905333"/>
            <a:ext cx="11187953" cy="5210105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BB606C4-046D-4861-B2B0-7C27E109445F}"/>
              </a:ext>
            </a:extLst>
          </p:cNvPr>
          <p:cNvSpPr/>
          <p:nvPr/>
        </p:nvSpPr>
        <p:spPr>
          <a:xfrm rot="15126075">
            <a:off x="10985404" y="1361514"/>
            <a:ext cx="692468" cy="3810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03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C45483-0BBA-4DB4-963F-3BCE483B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88" y="1013011"/>
            <a:ext cx="11493782" cy="51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58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CD0F57-CD51-4AEF-B359-6F01B304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85" y="394183"/>
            <a:ext cx="5628715" cy="397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D385BF-B3E9-4016-AFBE-31677B031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82" y="3429000"/>
            <a:ext cx="5610065" cy="32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12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10EE82-D1B6-475D-B8AE-54DF519EF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7" y="430305"/>
            <a:ext cx="6598157" cy="3192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02B7D-B8B9-40EA-9720-066E2D2A1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22720"/>
            <a:ext cx="5961529" cy="30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94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:a16="http://schemas.microsoft.com/office/drawing/2014/main" id="{C32A16B0-E176-44CA-9920-0656547D6821}"/>
              </a:ext>
            </a:extLst>
          </p:cNvPr>
          <p:cNvSpPr/>
          <p:nvPr/>
        </p:nvSpPr>
        <p:spPr>
          <a:xfrm rot="16404361">
            <a:off x="11234629" y="1292444"/>
            <a:ext cx="654422" cy="3171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AE307-5542-430E-B5DC-62E18FD8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12" y="912703"/>
            <a:ext cx="11537576" cy="53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89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F26B3A-7D30-46C9-A30D-2FD8ECB57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8" y="939481"/>
            <a:ext cx="11268635" cy="54234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B2478-3C71-4047-9081-B9C89988C178}"/>
              </a:ext>
            </a:extLst>
          </p:cNvPr>
          <p:cNvSpPr/>
          <p:nvPr/>
        </p:nvSpPr>
        <p:spPr>
          <a:xfrm>
            <a:off x="475129" y="1918447"/>
            <a:ext cx="11438964" cy="18736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24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CF103-A74B-404D-8410-1C4A8EFB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0908"/>
            <a:ext cx="8426823" cy="4018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5321D-FE59-4337-BBE5-3372B4D0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64" y="3561764"/>
            <a:ext cx="7028329" cy="314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16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4355BB-9FDF-4B56-8708-F83CC5EEB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2" y="710455"/>
            <a:ext cx="11689976" cy="558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BB706E-FC2D-4899-96AC-9C9B11D34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2" t="26815" r="22794" b="741"/>
          <a:stretch/>
        </p:blipFill>
        <p:spPr>
          <a:xfrm>
            <a:off x="2078931" y="555812"/>
            <a:ext cx="8034137" cy="59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59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E187E-893C-476F-A8E6-19AEE0A92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06" y="774769"/>
            <a:ext cx="11187787" cy="530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1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984DE8-CAC8-4F91-A707-336FCF594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948196"/>
            <a:ext cx="11654118" cy="52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3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4076-6366-4BD5-BC04-5C0B42A0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088" y="2474259"/>
            <a:ext cx="7283823" cy="1636899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https://app.wizer.me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5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675901-879F-4886-BF6B-49DA52317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4" y="418923"/>
            <a:ext cx="11519647" cy="57839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837AB50-7A82-4053-8AED-696E5D6BCA05}"/>
              </a:ext>
            </a:extLst>
          </p:cNvPr>
          <p:cNvSpPr/>
          <p:nvPr/>
        </p:nvSpPr>
        <p:spPr>
          <a:xfrm>
            <a:off x="9063319" y="762000"/>
            <a:ext cx="564775" cy="573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5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8071D-F196-49A0-A169-9C3B9B5C9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3" y="504264"/>
            <a:ext cx="11698941" cy="58494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C955FB7-2246-4AA6-B696-169073CBF8FE}"/>
              </a:ext>
            </a:extLst>
          </p:cNvPr>
          <p:cNvSpPr/>
          <p:nvPr/>
        </p:nvSpPr>
        <p:spPr>
          <a:xfrm>
            <a:off x="5692588" y="2958352"/>
            <a:ext cx="2420470" cy="573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2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AE50A3-1577-42E2-B318-8C99DCB95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0" y="508174"/>
            <a:ext cx="11770625" cy="55878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B33D65-75C7-4B4C-9162-6E9096F7D40D}"/>
              </a:ext>
            </a:extLst>
          </p:cNvPr>
          <p:cNvSpPr/>
          <p:nvPr/>
        </p:nvSpPr>
        <p:spPr>
          <a:xfrm>
            <a:off x="914401" y="932330"/>
            <a:ext cx="564775" cy="573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15F00B6-6EE2-4196-8B20-79CA72D0CD47}"/>
              </a:ext>
            </a:extLst>
          </p:cNvPr>
          <p:cNvSpPr/>
          <p:nvPr/>
        </p:nvSpPr>
        <p:spPr>
          <a:xfrm rot="19626497">
            <a:off x="3843621" y="795415"/>
            <a:ext cx="573740" cy="2913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3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554BDA-B557-4FB3-B02D-B811BF2C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05" y="977153"/>
            <a:ext cx="11778995" cy="5334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4A8C482-B6B0-417A-99D2-C38875EF2E8B}"/>
              </a:ext>
            </a:extLst>
          </p:cNvPr>
          <p:cNvSpPr/>
          <p:nvPr/>
        </p:nvSpPr>
        <p:spPr>
          <a:xfrm>
            <a:off x="1541929" y="1371601"/>
            <a:ext cx="896471" cy="708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</TotalTime>
  <Words>353</Words>
  <Application>Microsoft Office PowerPoint</Application>
  <PresentationFormat>Widescreen</PresentationFormat>
  <Paragraphs>31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Bradley Hand ITC</vt:lpstr>
      <vt:lpstr>Calibri</vt:lpstr>
      <vt:lpstr>Calibri Light</vt:lpstr>
      <vt:lpstr>Mangal</vt:lpstr>
      <vt:lpstr>Times New Roman</vt:lpstr>
      <vt:lpstr>Office Theme</vt:lpstr>
      <vt:lpstr>PowerPoint Presentation</vt:lpstr>
      <vt:lpstr>वर्कशीट </vt:lpstr>
      <vt:lpstr>वर्कशीट के लाभ </vt:lpstr>
      <vt:lpstr>Wizer वर्कशीट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https://app.wizer.me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Neeta Bhaskar Arsule</dc:creator>
  <cp:lastModifiedBy>Neeta Bhaskar Arsule</cp:lastModifiedBy>
  <cp:revision>33</cp:revision>
  <dcterms:created xsi:type="dcterms:W3CDTF">2024-04-07T10:28:43Z</dcterms:created>
  <dcterms:modified xsi:type="dcterms:W3CDTF">2024-04-15T02:30:35Z</dcterms:modified>
</cp:coreProperties>
</file>